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536130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403702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465057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222009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09892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229323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64812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136803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451307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303C69-8493-4C6E-80E3-7AC279F69D8E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915251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724774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303C69-8493-4C6E-80E3-7AC279F69D8E}" type="datetimeFigureOut">
              <a:rPr lang="tr-TR" smtClean="0"/>
              <a:t>22.03.2021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10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slow">
    <p:push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HTML ve CSS ile Web Tasarımı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Öğretim Görevlisi Erkan Kaynak</a:t>
            </a:r>
          </a:p>
        </p:txBody>
      </p:sp>
    </p:spTree>
    <p:extLst>
      <p:ext uri="{BB962C8B-B14F-4D97-AF65-F5344CB8AC3E}">
        <p14:creationId xmlns:p14="http://schemas.microsoft.com/office/powerpoint/2010/main" val="35517388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HTML Stiller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HTML elemanının görünüm, yerleşim, pozisyon gibi özelliklerini ayarlamak için </a:t>
            </a:r>
            <a:r>
              <a:rPr lang="tr-TR" b="1" dirty="0" smtClean="0"/>
              <a:t>CSS özellikleri</a:t>
            </a:r>
            <a:r>
              <a:rPr lang="tr-TR" dirty="0" smtClean="0"/>
              <a:t> kullanılır.</a:t>
            </a:r>
          </a:p>
          <a:p>
            <a:r>
              <a:rPr lang="tr-TR" dirty="0" smtClean="0"/>
              <a:t>HTML elemanına CSS özelliklerini uygulamak için </a:t>
            </a:r>
            <a:r>
              <a:rPr lang="tr-TR" b="1" dirty="0" smtClean="0"/>
              <a:t>Style</a:t>
            </a:r>
            <a:r>
              <a:rPr lang="tr-TR" dirty="0" smtClean="0"/>
              <a:t> niteliği (</a:t>
            </a:r>
            <a:r>
              <a:rPr lang="tr-TR" dirty="0" err="1" smtClean="0"/>
              <a:t>attribute</a:t>
            </a:r>
            <a:r>
              <a:rPr lang="tr-TR" dirty="0" smtClean="0"/>
              <a:t>) kullanılır. </a:t>
            </a:r>
          </a:p>
          <a:p>
            <a:r>
              <a:rPr lang="tr-TR" dirty="0" smtClean="0"/>
              <a:t>&lt;</a:t>
            </a:r>
            <a:r>
              <a:rPr lang="tr-TR" dirty="0"/>
              <a:t>eleman-adi </a:t>
            </a:r>
            <a:r>
              <a:rPr lang="tr-TR" dirty="0" err="1" smtClean="0">
                <a:solidFill>
                  <a:srgbClr val="0070C0"/>
                </a:solidFill>
              </a:rPr>
              <a:t>style</a:t>
            </a:r>
            <a:r>
              <a:rPr lang="tr-TR" dirty="0" smtClean="0"/>
              <a:t> = </a:t>
            </a:r>
            <a:r>
              <a:rPr lang="tr-TR" dirty="0" smtClean="0">
                <a:solidFill>
                  <a:srgbClr val="FF0000"/>
                </a:solidFill>
              </a:rPr>
              <a:t>"</a:t>
            </a:r>
            <a:r>
              <a:rPr lang="tr-TR" dirty="0" err="1">
                <a:solidFill>
                  <a:srgbClr val="0070C0"/>
                </a:solidFill>
              </a:rPr>
              <a:t>ozellik</a:t>
            </a:r>
            <a:r>
              <a:rPr lang="tr-TR" dirty="0">
                <a:solidFill>
                  <a:srgbClr val="0070C0"/>
                </a:solidFill>
              </a:rPr>
              <a:t>: </a:t>
            </a:r>
            <a:r>
              <a:rPr lang="tr-TR" dirty="0" err="1">
                <a:solidFill>
                  <a:srgbClr val="0070C0"/>
                </a:solidFill>
              </a:rPr>
              <a:t>deger</a:t>
            </a:r>
            <a:r>
              <a:rPr lang="tr-TR" dirty="0"/>
              <a:t>; </a:t>
            </a:r>
            <a:r>
              <a:rPr lang="tr-TR" dirty="0">
                <a:solidFill>
                  <a:srgbClr val="0070C0"/>
                </a:solidFill>
              </a:rPr>
              <a:t>ozellik2: </a:t>
            </a:r>
            <a:r>
              <a:rPr lang="tr-TR" dirty="0" err="1">
                <a:solidFill>
                  <a:srgbClr val="0070C0"/>
                </a:solidFill>
              </a:rPr>
              <a:t>deger</a:t>
            </a:r>
            <a:r>
              <a:rPr lang="tr-TR" dirty="0"/>
              <a:t>; </a:t>
            </a:r>
            <a:r>
              <a:rPr lang="tr-TR" dirty="0" smtClean="0"/>
              <a:t>....</a:t>
            </a:r>
            <a:r>
              <a:rPr lang="tr-TR" dirty="0" smtClean="0">
                <a:solidFill>
                  <a:srgbClr val="FF0000"/>
                </a:solidFill>
              </a:rPr>
              <a:t>"</a:t>
            </a:r>
            <a:r>
              <a:rPr lang="tr-TR" dirty="0" smtClean="0"/>
              <a:t>&gt;,</a:t>
            </a:r>
          </a:p>
          <a:p>
            <a:r>
              <a:rPr lang="tr-TR" dirty="0" smtClean="0"/>
              <a:t>Birden fazla özellik yazılacaksa, araya noktalı virgül ; koyularak yazılabilir. </a:t>
            </a:r>
          </a:p>
          <a:p>
            <a:endParaRPr lang="tr-TR" dirty="0"/>
          </a:p>
          <a:p>
            <a:r>
              <a:rPr lang="tr-TR" b="1" dirty="0" smtClean="0"/>
              <a:t>Örnek: </a:t>
            </a:r>
          </a:p>
          <a:p>
            <a:r>
              <a:rPr lang="tr-TR" dirty="0"/>
              <a:t>&lt;p </a:t>
            </a:r>
            <a:r>
              <a:rPr lang="tr-TR" dirty="0" err="1"/>
              <a:t>style</a:t>
            </a:r>
            <a:r>
              <a:rPr lang="tr-TR" dirty="0"/>
              <a:t>= " </a:t>
            </a:r>
            <a:r>
              <a:rPr lang="tr-TR" dirty="0" err="1"/>
              <a:t>color:red</a:t>
            </a:r>
            <a:r>
              <a:rPr lang="tr-TR" dirty="0"/>
              <a:t>;" &gt;</a:t>
            </a:r>
          </a:p>
          <a:p>
            <a:r>
              <a:rPr lang="tr-TR" dirty="0" smtClean="0"/>
              <a:t>&lt;</a:t>
            </a:r>
            <a:r>
              <a:rPr lang="tr-TR" dirty="0"/>
              <a:t>body </a:t>
            </a:r>
            <a:r>
              <a:rPr lang="tr-TR" dirty="0" err="1"/>
              <a:t>style</a:t>
            </a:r>
            <a:r>
              <a:rPr lang="tr-TR" dirty="0"/>
              <a:t>= "margin:0px; padding:10px;" &gt;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13801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Yazı Rengi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elemanın yazı rengini;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i="1" dirty="0" err="1" smtClean="0">
                <a:solidFill>
                  <a:srgbClr val="FF0000"/>
                </a:solidFill>
              </a:rPr>
              <a:t>color</a:t>
            </a:r>
            <a:r>
              <a:rPr lang="tr-TR" b="1" i="1" dirty="0" smtClean="0"/>
              <a:t> 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CSS özelliği ile değiştirebiliriz.</a:t>
            </a:r>
          </a:p>
          <a:p>
            <a:r>
              <a:rPr lang="tr-TR" dirty="0" smtClean="0"/>
              <a:t>Renk ayarları için hazır HTML renk kodlarını veya HEX kodlarını kullanabilir. </a:t>
            </a:r>
          </a:p>
          <a:p>
            <a:endParaRPr lang="tr-TR" b="1" dirty="0" smtClean="0"/>
          </a:p>
          <a:p>
            <a:r>
              <a:rPr lang="tr-TR" b="1" dirty="0" smtClean="0"/>
              <a:t>Örnek:</a:t>
            </a:r>
          </a:p>
          <a:p>
            <a:r>
              <a:rPr lang="tr-TR" dirty="0"/>
              <a:t>&lt;p </a:t>
            </a:r>
            <a:r>
              <a:rPr lang="tr-TR" dirty="0" err="1"/>
              <a:t>style</a:t>
            </a:r>
            <a:r>
              <a:rPr lang="tr-TR" dirty="0"/>
              <a:t>= "</a:t>
            </a:r>
            <a:r>
              <a:rPr lang="tr-TR" dirty="0" err="1"/>
              <a:t>color:red</a:t>
            </a:r>
            <a:r>
              <a:rPr lang="tr-TR" dirty="0"/>
              <a:t>"&gt;Kırmızı bir paragraf&lt;/p</a:t>
            </a:r>
            <a:r>
              <a:rPr lang="tr-TR" dirty="0" smtClean="0"/>
              <a:t>&gt;</a:t>
            </a:r>
          </a:p>
          <a:p>
            <a:r>
              <a:rPr lang="tr-TR" dirty="0" smtClean="0"/>
              <a:t>&lt;h1 </a:t>
            </a:r>
            <a:r>
              <a:rPr lang="tr-TR" dirty="0" err="1"/>
              <a:t>style</a:t>
            </a:r>
            <a:r>
              <a:rPr lang="tr-TR" dirty="0"/>
              <a:t>= "</a:t>
            </a:r>
            <a:r>
              <a:rPr lang="tr-TR" dirty="0" err="1"/>
              <a:t>color</a:t>
            </a:r>
            <a:r>
              <a:rPr lang="tr-TR" dirty="0" smtClean="0"/>
              <a:t>:#0000FF"&gt;Mavi bir başlık&lt;/h1&gt;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077483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Arka Plan Rengi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HTML elemanının arka plan rengini değiştirmek için;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i="1" dirty="0" smtClean="0">
                <a:solidFill>
                  <a:srgbClr val="FF0000"/>
                </a:solidFill>
              </a:rPr>
              <a:t>background-</a:t>
            </a:r>
            <a:r>
              <a:rPr lang="tr-TR" b="1" i="1" dirty="0" err="1" smtClean="0">
                <a:solidFill>
                  <a:srgbClr val="FF0000"/>
                </a:solidFill>
              </a:rPr>
              <a:t>color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CSS özelliği kullanılır.</a:t>
            </a:r>
          </a:p>
          <a:p>
            <a:endParaRPr lang="tr-TR" dirty="0"/>
          </a:p>
          <a:p>
            <a:r>
              <a:rPr lang="tr-TR" b="1" dirty="0" smtClean="0"/>
              <a:t>Örnek: </a:t>
            </a:r>
          </a:p>
          <a:p>
            <a:r>
              <a:rPr lang="tr-TR" dirty="0" smtClean="0"/>
              <a:t>Sayfanın arka plan rengini değiştirmek.</a:t>
            </a:r>
          </a:p>
          <a:p>
            <a:r>
              <a:rPr lang="tr-TR" dirty="0" smtClean="0"/>
              <a:t>&lt;body </a:t>
            </a:r>
            <a:r>
              <a:rPr lang="tr-TR" dirty="0" err="1" smtClean="0"/>
              <a:t>style</a:t>
            </a:r>
            <a:r>
              <a:rPr lang="tr-TR" dirty="0" smtClean="0"/>
              <a:t>=</a:t>
            </a:r>
            <a:r>
              <a:rPr lang="tr-TR" dirty="0"/>
              <a:t> </a:t>
            </a:r>
            <a:r>
              <a:rPr lang="tr-TR" dirty="0" smtClean="0"/>
              <a:t>"</a:t>
            </a:r>
            <a:r>
              <a:rPr lang="tr-TR" dirty="0" err="1" smtClean="0"/>
              <a:t>background-color:pink</a:t>
            </a:r>
            <a:r>
              <a:rPr lang="tr-TR" dirty="0" smtClean="0"/>
              <a:t>" &gt;</a:t>
            </a:r>
            <a:br>
              <a:rPr lang="tr-TR" dirty="0" smtClean="0"/>
            </a:br>
            <a:r>
              <a:rPr lang="tr-TR" dirty="0" smtClean="0"/>
              <a:t>	&lt;p&gt; Pembe bir sayfa. &lt;/p&gt;</a:t>
            </a:r>
            <a:br>
              <a:rPr lang="tr-TR" dirty="0" smtClean="0"/>
            </a:br>
            <a:r>
              <a:rPr lang="tr-TR" dirty="0" smtClean="0"/>
              <a:t>&lt;/body&gt;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451219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Yazı Fontu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HTML elemanının yazı biçimini;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i="1" dirty="0" smtClean="0">
                <a:solidFill>
                  <a:srgbClr val="FF0000"/>
                </a:solidFill>
              </a:rPr>
              <a:t>font-</a:t>
            </a:r>
            <a:r>
              <a:rPr lang="tr-TR" b="1" i="1" dirty="0" err="1" smtClean="0">
                <a:solidFill>
                  <a:srgbClr val="FF0000"/>
                </a:solidFill>
              </a:rPr>
              <a:t>family</a:t>
            </a:r>
            <a:r>
              <a:rPr lang="tr-TR" b="1" i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özelliği </a:t>
            </a:r>
            <a:r>
              <a:rPr lang="tr-TR" dirty="0"/>
              <a:t>ile ayarlarız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b="1" dirty="0" smtClean="0"/>
              <a:t>Örnek:</a:t>
            </a:r>
          </a:p>
          <a:p>
            <a:r>
              <a:rPr lang="tr-TR" dirty="0" smtClean="0"/>
              <a:t>&lt;p </a:t>
            </a:r>
            <a:r>
              <a:rPr lang="tr-TR" dirty="0" err="1" smtClean="0"/>
              <a:t>style</a:t>
            </a:r>
            <a:r>
              <a:rPr lang="tr-TR" dirty="0" smtClean="0"/>
              <a:t>=</a:t>
            </a:r>
            <a:r>
              <a:rPr lang="tr-TR" dirty="0"/>
              <a:t> </a:t>
            </a:r>
            <a:r>
              <a:rPr lang="tr-TR" dirty="0" smtClean="0"/>
              <a:t>"</a:t>
            </a:r>
            <a:r>
              <a:rPr lang="tr-TR" dirty="0"/>
              <a:t> </a:t>
            </a:r>
            <a:r>
              <a:rPr lang="tr-TR" dirty="0" err="1" smtClean="0"/>
              <a:t>font-family:Arial</a:t>
            </a:r>
            <a:r>
              <a:rPr lang="tr-TR" dirty="0" smtClean="0"/>
              <a:t>" &gt;</a:t>
            </a:r>
            <a:r>
              <a:rPr lang="tr-TR" dirty="0" err="1" smtClean="0"/>
              <a:t>Arial</a:t>
            </a:r>
            <a:r>
              <a:rPr lang="tr-TR" dirty="0" smtClean="0"/>
              <a:t> fontu ile yazılmış bir paragraf.&lt;/p&gt;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93165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Yazı Boyutu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HTML elemanın yazısının büyüklüğünü ayarlamak için;</a:t>
            </a:r>
            <a:br>
              <a:rPr lang="tr-TR" dirty="0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b="1" i="1" smtClean="0">
                <a:solidFill>
                  <a:srgbClr val="FF0000"/>
                </a:solidFill>
              </a:rPr>
              <a:t>font</a:t>
            </a:r>
            <a:r>
              <a:rPr lang="tr-TR" b="1" i="1" smtClean="0">
                <a:solidFill>
                  <a:srgbClr val="FF0000"/>
                </a:solidFill>
              </a:rPr>
              <a:t>-size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CSS özelliği kullanılır.</a:t>
            </a:r>
          </a:p>
          <a:p>
            <a:r>
              <a:rPr lang="tr-TR" dirty="0" smtClean="0"/>
              <a:t>Büyüklük </a:t>
            </a:r>
            <a:r>
              <a:rPr lang="tr-TR" dirty="0" err="1" smtClean="0"/>
              <a:t>px</a:t>
            </a:r>
            <a:r>
              <a:rPr lang="tr-TR" dirty="0"/>
              <a:t> </a:t>
            </a:r>
            <a:r>
              <a:rPr lang="tr-TR" dirty="0" smtClean="0"/>
              <a:t>cinsinden veya % olarak ayarlanabilir.</a:t>
            </a:r>
          </a:p>
          <a:p>
            <a:endParaRPr lang="tr-TR" dirty="0" smtClean="0"/>
          </a:p>
          <a:p>
            <a:r>
              <a:rPr lang="tr-TR" b="1" dirty="0" smtClean="0"/>
              <a:t>Örnek:</a:t>
            </a:r>
          </a:p>
          <a:p>
            <a:r>
              <a:rPr lang="fr-FR" dirty="0"/>
              <a:t>&lt;p style="font-size:14px; "&gt;&lt;/p&gt; </a:t>
            </a:r>
          </a:p>
          <a:p>
            <a:r>
              <a:rPr lang="fr-FR" dirty="0" smtClean="0"/>
              <a:t>&lt;</a:t>
            </a:r>
            <a:r>
              <a:rPr lang="fr-FR" dirty="0"/>
              <a:t>p style="font-size:300%; "&gt;&lt;/p&gt;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98778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 Yazı Hizalama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HTML elemanının, içerisindeki yazıyı hizalamak için;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i="1" dirty="0" err="1" smtClean="0">
                <a:solidFill>
                  <a:srgbClr val="FF0000"/>
                </a:solidFill>
              </a:rPr>
              <a:t>text-align</a:t>
            </a:r>
            <a:r>
              <a:rPr lang="tr-TR" b="1" i="1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CSS özelliği </a:t>
            </a:r>
            <a:r>
              <a:rPr lang="tr-TR" dirty="0"/>
              <a:t>kullanılır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Değer olarak </a:t>
            </a:r>
            <a:r>
              <a:rPr lang="tr-TR" dirty="0" err="1" smtClean="0"/>
              <a:t>left</a:t>
            </a:r>
            <a:r>
              <a:rPr lang="tr-TR" dirty="0" smtClean="0"/>
              <a:t> , </a:t>
            </a:r>
            <a:r>
              <a:rPr lang="tr-TR" dirty="0" err="1" smtClean="0"/>
              <a:t>right</a:t>
            </a:r>
            <a:r>
              <a:rPr lang="tr-TR" dirty="0" smtClean="0"/>
              <a:t>, </a:t>
            </a:r>
            <a:r>
              <a:rPr lang="tr-TR" dirty="0" err="1" smtClean="0"/>
              <a:t>center</a:t>
            </a:r>
            <a:r>
              <a:rPr lang="tr-TR" dirty="0" smtClean="0"/>
              <a:t> ve </a:t>
            </a:r>
            <a:r>
              <a:rPr lang="tr-TR" dirty="0" err="1" smtClean="0"/>
              <a:t>justify</a:t>
            </a:r>
            <a:r>
              <a:rPr lang="tr-TR" dirty="0" smtClean="0"/>
              <a:t> kullanılabilir. </a:t>
            </a:r>
          </a:p>
          <a:p>
            <a:endParaRPr lang="tr-TR" dirty="0"/>
          </a:p>
          <a:p>
            <a:r>
              <a:rPr lang="tr-TR" b="1" dirty="0" smtClean="0"/>
              <a:t>Örnek:</a:t>
            </a:r>
          </a:p>
          <a:p>
            <a:r>
              <a:rPr lang="tr-TR" dirty="0"/>
              <a:t>&lt;h1 </a:t>
            </a:r>
            <a:r>
              <a:rPr lang="tr-TR" dirty="0" err="1"/>
              <a:t>style</a:t>
            </a:r>
            <a:r>
              <a:rPr lang="tr-TR" dirty="0"/>
              <a:t>="</a:t>
            </a:r>
            <a:r>
              <a:rPr lang="tr-TR" dirty="0" err="1"/>
              <a:t>text-align:center</a:t>
            </a:r>
            <a:r>
              <a:rPr lang="tr-TR" dirty="0"/>
              <a:t>;"&gt;Ortalanmış bir başlık&lt;/h1&gt;</a:t>
            </a:r>
          </a:p>
          <a:p>
            <a:r>
              <a:rPr lang="tr-TR" dirty="0" smtClean="0"/>
              <a:t>&lt;</a:t>
            </a:r>
            <a:r>
              <a:rPr lang="tr-TR" dirty="0"/>
              <a:t>p </a:t>
            </a:r>
            <a:r>
              <a:rPr lang="tr-TR" dirty="0" err="1"/>
              <a:t>style</a:t>
            </a:r>
            <a:r>
              <a:rPr lang="tr-TR" dirty="0"/>
              <a:t>="</a:t>
            </a:r>
            <a:r>
              <a:rPr lang="tr-TR" dirty="0" err="1"/>
              <a:t>text-align:right</a:t>
            </a:r>
            <a:r>
              <a:rPr lang="tr-TR" dirty="0"/>
              <a:t>;"&gt;Sağa dayalı bir paragraf.&lt;/p&gt;</a:t>
            </a:r>
          </a:p>
        </p:txBody>
      </p:sp>
    </p:spTree>
    <p:extLst>
      <p:ext uri="{BB962C8B-B14F-4D97-AF65-F5344CB8AC3E}">
        <p14:creationId xmlns:p14="http://schemas.microsoft.com/office/powerpoint/2010/main" val="308813255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</a:t>
            </a:r>
            <a:r>
              <a:rPr lang="tr-TR" dirty="0" smtClean="0"/>
              <a:t>. Çerçeve Ekleme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</a:t>
            </a:r>
            <a:r>
              <a:rPr lang="tr-TR" dirty="0" smtClean="0"/>
              <a:t>elemanının </a:t>
            </a:r>
            <a:r>
              <a:rPr lang="tr-TR" dirty="0"/>
              <a:t>çevresine (alt, üst, sağ, sol ayrı ayrı da olabilir) çerçeve </a:t>
            </a:r>
            <a:r>
              <a:rPr lang="tr-TR" dirty="0" smtClean="0"/>
              <a:t>eklemek için;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i="1" dirty="0" err="1" smtClean="0">
                <a:solidFill>
                  <a:srgbClr val="FF0000"/>
                </a:solidFill>
              </a:rPr>
              <a:t>border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CSS </a:t>
            </a:r>
            <a:r>
              <a:rPr lang="tr-TR" dirty="0"/>
              <a:t>özelliği kullanılır. </a:t>
            </a:r>
            <a:endParaRPr lang="tr-TR" dirty="0" smtClean="0"/>
          </a:p>
          <a:p>
            <a:r>
              <a:rPr lang="tr-TR" b="1" dirty="0" err="1" smtClean="0"/>
              <a:t>border</a:t>
            </a:r>
            <a:r>
              <a:rPr lang="tr-TR" b="1" dirty="0" smtClean="0"/>
              <a:t>: </a:t>
            </a:r>
            <a:r>
              <a:rPr lang="tr-TR" b="1" dirty="0" smtClean="0">
                <a:solidFill>
                  <a:srgbClr val="0070C0"/>
                </a:solidFill>
              </a:rPr>
              <a:t>çerçeve-tipi</a:t>
            </a:r>
            <a:r>
              <a:rPr lang="tr-TR" b="1" dirty="0" smtClean="0"/>
              <a:t> </a:t>
            </a:r>
            <a:r>
              <a:rPr lang="tr-TR" b="1" dirty="0" smtClean="0">
                <a:solidFill>
                  <a:srgbClr val="00B050"/>
                </a:solidFill>
              </a:rPr>
              <a:t>çerçeve-kalınlığı</a:t>
            </a:r>
            <a:r>
              <a:rPr lang="tr-TR" b="1" dirty="0" smtClean="0"/>
              <a:t> </a:t>
            </a:r>
            <a:r>
              <a:rPr lang="tr-TR" b="1" dirty="0" smtClean="0">
                <a:solidFill>
                  <a:srgbClr val="7030A0"/>
                </a:solidFill>
              </a:rPr>
              <a:t>çerçeve-rengi</a:t>
            </a:r>
          </a:p>
          <a:p>
            <a:endParaRPr lang="tr-TR" b="1" dirty="0"/>
          </a:p>
          <a:p>
            <a:r>
              <a:rPr lang="tr-TR" b="1" dirty="0" smtClean="0"/>
              <a:t>Örnek:</a:t>
            </a:r>
          </a:p>
          <a:p>
            <a:r>
              <a:rPr lang="tr-TR" dirty="0"/>
              <a:t>&lt;h1 </a:t>
            </a:r>
            <a:r>
              <a:rPr lang="tr-TR" dirty="0" err="1"/>
              <a:t>style</a:t>
            </a:r>
            <a:r>
              <a:rPr lang="tr-TR" dirty="0"/>
              <a:t>="</a:t>
            </a:r>
            <a:r>
              <a:rPr lang="tr-TR" dirty="0" err="1"/>
              <a:t>border:solid</a:t>
            </a:r>
            <a:r>
              <a:rPr lang="tr-TR" dirty="0"/>
              <a:t> 1px </a:t>
            </a:r>
            <a:r>
              <a:rPr lang="tr-TR" dirty="0" err="1"/>
              <a:t>red</a:t>
            </a:r>
            <a:r>
              <a:rPr lang="tr-TR" dirty="0"/>
              <a:t>"&gt;Kırmızı çerçeveli bir başlık &lt;/h1&gt;</a:t>
            </a:r>
          </a:p>
        </p:txBody>
      </p:sp>
    </p:spTree>
    <p:extLst>
      <p:ext uri="{BB962C8B-B14F-4D97-AF65-F5344CB8AC3E}">
        <p14:creationId xmlns:p14="http://schemas.microsoft.com/office/powerpoint/2010/main" val="9148994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HTML Yorumlar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HTML yorumları, tarayıcıda görüntülenmezler, dokümanın kaynak koduna açıklamalar girmeye yararlar. </a:t>
            </a:r>
            <a:endParaRPr lang="tr-TR" dirty="0"/>
          </a:p>
          <a:p>
            <a:r>
              <a:rPr lang="tr-TR" dirty="0" smtClean="0"/>
              <a:t>Ayrıca dokümandaki bazı kısımları geçici olarak saklamak istediğimizde de kullanabiliriz.</a:t>
            </a:r>
          </a:p>
          <a:p>
            <a:r>
              <a:rPr lang="tr-TR" dirty="0" smtClean="0"/>
              <a:t>HTML de yorumlar; &lt;!--</a:t>
            </a:r>
            <a:r>
              <a:rPr lang="tr-TR" dirty="0"/>
              <a:t>  </a:t>
            </a:r>
            <a:r>
              <a:rPr lang="tr-TR" dirty="0" smtClean="0"/>
              <a:t>ve </a:t>
            </a:r>
            <a:r>
              <a:rPr lang="tr-TR" dirty="0" smtClean="0">
                <a:sym typeface="Wingdings" panose="05000000000000000000" pitchFamily="2" charset="2"/>
              </a:rPr>
              <a:t>--&gt; arasına yazılır.</a:t>
            </a:r>
          </a:p>
          <a:p>
            <a:r>
              <a:rPr lang="tr-TR" b="1" dirty="0" smtClean="0">
                <a:solidFill>
                  <a:srgbClr val="00B050"/>
                </a:solidFill>
              </a:rPr>
              <a:t>&lt;!--</a:t>
            </a:r>
            <a:r>
              <a:rPr lang="tr-TR" dirty="0" smtClean="0">
                <a:solidFill>
                  <a:srgbClr val="00B050"/>
                </a:solidFill>
              </a:rPr>
              <a:t> Yorum İçeriği </a:t>
            </a:r>
            <a:r>
              <a:rPr lang="tr-TR" b="1" dirty="0" smtClean="0">
                <a:solidFill>
                  <a:srgbClr val="00B050"/>
                </a:solidFill>
              </a:rPr>
              <a:t>--&gt;</a:t>
            </a:r>
          </a:p>
          <a:p>
            <a:r>
              <a:rPr lang="tr-TR" b="1" dirty="0">
                <a:solidFill>
                  <a:srgbClr val="00B050"/>
                </a:solidFill>
              </a:rPr>
              <a:t>&lt;!--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&lt;</a:t>
            </a:r>
            <a:r>
              <a:rPr lang="tr-TR" dirty="0">
                <a:solidFill>
                  <a:srgbClr val="00B050"/>
                </a:solidFill>
              </a:rPr>
              <a:t>p&gt;Burada bazı bilgiler var.&lt;p&gt;</a:t>
            </a:r>
          </a:p>
          <a:p>
            <a:r>
              <a:rPr lang="tr-TR" b="1" dirty="0" smtClean="0">
                <a:solidFill>
                  <a:srgbClr val="00B050"/>
                </a:solidFill>
              </a:rPr>
              <a:t>--&gt;</a:t>
            </a:r>
            <a:endParaRPr lang="tr-T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232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279</TotalTime>
  <Words>454</Words>
  <Application>Microsoft Office PowerPoint</Application>
  <PresentationFormat>Geniş ekran</PresentationFormat>
  <Paragraphs>58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Geçmişe bakış</vt:lpstr>
      <vt:lpstr>HTML ve CSS ile Web Tasarımı</vt:lpstr>
      <vt:lpstr>HTML Stiller</vt:lpstr>
      <vt:lpstr>1. Yazı Rengi</vt:lpstr>
      <vt:lpstr>2. Arka Plan Rengi</vt:lpstr>
      <vt:lpstr>3. Yazı Fontu</vt:lpstr>
      <vt:lpstr>4. Yazı Boyutu</vt:lpstr>
      <vt:lpstr>5. Yazı Hizalama</vt:lpstr>
      <vt:lpstr>6. Çerçeve Ekleme</vt:lpstr>
      <vt:lpstr>HTML Yorumlar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HMTL ve CSS ile Web Tasarımı</dc:title>
  <dc:creator>Öğr. Gör. Erkan KAYNAK</dc:creator>
  <cp:lastModifiedBy>Erkan</cp:lastModifiedBy>
  <cp:revision>116</cp:revision>
  <dcterms:created xsi:type="dcterms:W3CDTF">2021-03-08T06:44:25Z</dcterms:created>
  <dcterms:modified xsi:type="dcterms:W3CDTF">2021-03-22T07:51:48Z</dcterms:modified>
</cp:coreProperties>
</file>